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4380"/>
    <p:restoredTop sz="94660"/>
  </p:normalViewPr>
  <p:slideViewPr>
    <p:cSldViewPr snapToGrid="0">
      <p:cViewPr varScale="1">
        <p:scale>
          <a:sx n="63" d="100"/>
          <a:sy n="63" d="100"/>
        </p:scale>
        <p:origin x="56" y="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B65DDF5-FD3B-4D31-A19B-D82CA3D4A90E}"/>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9F763B87-9B5D-4207-9380-765C1F6714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0694DC99-F042-4B51-8A8B-44FB8CD56A40}"/>
              </a:ext>
            </a:extLst>
          </p:cNvPr>
          <p:cNvSpPr>
            <a:spLocks noGrp="1"/>
          </p:cNvSpPr>
          <p:nvPr>
            <p:ph type="dt" sz="half" idx="10"/>
          </p:nvPr>
        </p:nvSpPr>
        <p:spPr/>
        <p:txBody>
          <a:bodyPr/>
          <a:lstStyle/>
          <a:p>
            <a:fld id="{44CD61AB-C639-4D6D-B360-27616BF0977B}" type="datetimeFigureOut">
              <a:rPr lang="he-IL" smtClean="0"/>
              <a:t>כ"ו/תמוז/תשפ"ד</a:t>
            </a:fld>
            <a:endParaRPr lang="he-IL"/>
          </a:p>
        </p:txBody>
      </p:sp>
      <p:sp>
        <p:nvSpPr>
          <p:cNvPr id="5" name="מציין מיקום של כותרת תחתונה 4">
            <a:extLst>
              <a:ext uri="{FF2B5EF4-FFF2-40B4-BE49-F238E27FC236}">
                <a16:creationId xmlns:a16="http://schemas.microsoft.com/office/drawing/2014/main" id="{1E827839-4CB9-4660-AFF8-99CC96E11CCC}"/>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022AAA52-FC4C-468C-9C2D-0CC5D713ED60}"/>
              </a:ext>
            </a:extLst>
          </p:cNvPr>
          <p:cNvSpPr>
            <a:spLocks noGrp="1"/>
          </p:cNvSpPr>
          <p:nvPr>
            <p:ph type="sldNum" sz="quarter" idx="12"/>
          </p:nvPr>
        </p:nvSpPr>
        <p:spPr/>
        <p:txBody>
          <a:bodyPr/>
          <a:lstStyle/>
          <a:p>
            <a:fld id="{46F269FA-C0E2-4D2A-A142-F2F09B0C65C7}" type="slidenum">
              <a:rPr lang="he-IL" smtClean="0"/>
              <a:t>‹#›</a:t>
            </a:fld>
            <a:endParaRPr lang="he-IL"/>
          </a:p>
        </p:txBody>
      </p:sp>
    </p:spTree>
    <p:extLst>
      <p:ext uri="{BB962C8B-B14F-4D97-AF65-F5344CB8AC3E}">
        <p14:creationId xmlns:p14="http://schemas.microsoft.com/office/powerpoint/2010/main" val="13094380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C0F31D6-F8D5-4F5D-8396-7B455AF5E00E}"/>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E1826028-818F-4C14-9D83-921294771EAB}"/>
              </a:ext>
            </a:extLst>
          </p:cNvPr>
          <p:cNvSpPr>
            <a:spLocks noGrp="1"/>
          </p:cNvSpPr>
          <p:nvPr>
            <p:ph type="body" orient="vert" idx="1"/>
          </p:nvPr>
        </p:nvSpPr>
        <p:spPr/>
        <p:txBody>
          <a:bodyPr vert="eaVert"/>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8AF3A407-5214-495C-8EB4-C81528BC4CE8}"/>
              </a:ext>
            </a:extLst>
          </p:cNvPr>
          <p:cNvSpPr>
            <a:spLocks noGrp="1"/>
          </p:cNvSpPr>
          <p:nvPr>
            <p:ph type="dt" sz="half" idx="10"/>
          </p:nvPr>
        </p:nvSpPr>
        <p:spPr/>
        <p:txBody>
          <a:bodyPr/>
          <a:lstStyle/>
          <a:p>
            <a:fld id="{44CD61AB-C639-4D6D-B360-27616BF0977B}" type="datetimeFigureOut">
              <a:rPr lang="he-IL" smtClean="0"/>
              <a:t>כ"ו/תמוז/תשפ"ד</a:t>
            </a:fld>
            <a:endParaRPr lang="he-IL"/>
          </a:p>
        </p:txBody>
      </p:sp>
      <p:sp>
        <p:nvSpPr>
          <p:cNvPr id="5" name="מציין מיקום של כותרת תחתונה 4">
            <a:extLst>
              <a:ext uri="{FF2B5EF4-FFF2-40B4-BE49-F238E27FC236}">
                <a16:creationId xmlns:a16="http://schemas.microsoft.com/office/drawing/2014/main" id="{1449BD87-FA89-48AD-96C9-00E47CF5914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5A4D1888-629C-488B-ACC1-5353DD45BD6F}"/>
              </a:ext>
            </a:extLst>
          </p:cNvPr>
          <p:cNvSpPr>
            <a:spLocks noGrp="1"/>
          </p:cNvSpPr>
          <p:nvPr>
            <p:ph type="sldNum" sz="quarter" idx="12"/>
          </p:nvPr>
        </p:nvSpPr>
        <p:spPr/>
        <p:txBody>
          <a:bodyPr/>
          <a:lstStyle/>
          <a:p>
            <a:fld id="{46F269FA-C0E2-4D2A-A142-F2F09B0C65C7}" type="slidenum">
              <a:rPr lang="he-IL" smtClean="0"/>
              <a:t>‹#›</a:t>
            </a:fld>
            <a:endParaRPr lang="he-IL"/>
          </a:p>
        </p:txBody>
      </p:sp>
    </p:spTree>
    <p:extLst>
      <p:ext uri="{BB962C8B-B14F-4D97-AF65-F5344CB8AC3E}">
        <p14:creationId xmlns:p14="http://schemas.microsoft.com/office/powerpoint/2010/main" val="2665792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06F87326-ACB9-4781-B6C0-294ADACE4263}"/>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7E5A3873-AF78-4F52-B6C5-725605A654FF}"/>
              </a:ext>
            </a:extLst>
          </p:cNvPr>
          <p:cNvSpPr>
            <a:spLocks noGrp="1"/>
          </p:cNvSpPr>
          <p:nvPr>
            <p:ph type="body" orient="vert" idx="1"/>
          </p:nvPr>
        </p:nvSpPr>
        <p:spPr>
          <a:xfrm>
            <a:off x="838200" y="365125"/>
            <a:ext cx="7734300" cy="5811838"/>
          </a:xfrm>
        </p:spPr>
        <p:txBody>
          <a:bodyPr vert="eaVert"/>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8FB3BA85-9C3E-49B3-8342-466234A1F18D}"/>
              </a:ext>
            </a:extLst>
          </p:cNvPr>
          <p:cNvSpPr>
            <a:spLocks noGrp="1"/>
          </p:cNvSpPr>
          <p:nvPr>
            <p:ph type="dt" sz="half" idx="10"/>
          </p:nvPr>
        </p:nvSpPr>
        <p:spPr/>
        <p:txBody>
          <a:bodyPr/>
          <a:lstStyle/>
          <a:p>
            <a:fld id="{44CD61AB-C639-4D6D-B360-27616BF0977B}" type="datetimeFigureOut">
              <a:rPr lang="he-IL" smtClean="0"/>
              <a:t>כ"ו/תמוז/תשפ"ד</a:t>
            </a:fld>
            <a:endParaRPr lang="he-IL"/>
          </a:p>
        </p:txBody>
      </p:sp>
      <p:sp>
        <p:nvSpPr>
          <p:cNvPr id="5" name="מציין מיקום של כותרת תחתונה 4">
            <a:extLst>
              <a:ext uri="{FF2B5EF4-FFF2-40B4-BE49-F238E27FC236}">
                <a16:creationId xmlns:a16="http://schemas.microsoft.com/office/drawing/2014/main" id="{85A2CE91-A560-4B46-9C4D-0C6699BB8091}"/>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C8EC48EF-FD3B-496A-8FB5-8910CC962175}"/>
              </a:ext>
            </a:extLst>
          </p:cNvPr>
          <p:cNvSpPr>
            <a:spLocks noGrp="1"/>
          </p:cNvSpPr>
          <p:nvPr>
            <p:ph type="sldNum" sz="quarter" idx="12"/>
          </p:nvPr>
        </p:nvSpPr>
        <p:spPr/>
        <p:txBody>
          <a:bodyPr/>
          <a:lstStyle/>
          <a:p>
            <a:fld id="{46F269FA-C0E2-4D2A-A142-F2F09B0C65C7}" type="slidenum">
              <a:rPr lang="he-IL" smtClean="0"/>
              <a:t>‹#›</a:t>
            </a:fld>
            <a:endParaRPr lang="he-IL"/>
          </a:p>
        </p:txBody>
      </p:sp>
    </p:spTree>
    <p:extLst>
      <p:ext uri="{BB962C8B-B14F-4D97-AF65-F5344CB8AC3E}">
        <p14:creationId xmlns:p14="http://schemas.microsoft.com/office/powerpoint/2010/main" val="7300624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6E6925B6-ADD1-4AA2-ADAB-7C8B75D69D70}"/>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12E7AA96-0F4D-476D-92A3-7EB35ACD337A}"/>
              </a:ext>
            </a:extLst>
          </p:cNvPr>
          <p:cNvSpPr>
            <a:spLocks noGrp="1"/>
          </p:cNvSpPr>
          <p:nvPr>
            <p:ph idx="1"/>
          </p:nvPr>
        </p:nvSpPr>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7CCABFB7-78E8-467C-A72C-6E5010B499C3}"/>
              </a:ext>
            </a:extLst>
          </p:cNvPr>
          <p:cNvSpPr>
            <a:spLocks noGrp="1"/>
          </p:cNvSpPr>
          <p:nvPr>
            <p:ph type="dt" sz="half" idx="10"/>
          </p:nvPr>
        </p:nvSpPr>
        <p:spPr/>
        <p:txBody>
          <a:bodyPr/>
          <a:lstStyle/>
          <a:p>
            <a:fld id="{44CD61AB-C639-4D6D-B360-27616BF0977B}" type="datetimeFigureOut">
              <a:rPr lang="he-IL" smtClean="0"/>
              <a:t>כ"ו/תמוז/תשפ"ד</a:t>
            </a:fld>
            <a:endParaRPr lang="he-IL"/>
          </a:p>
        </p:txBody>
      </p:sp>
      <p:sp>
        <p:nvSpPr>
          <p:cNvPr id="5" name="מציין מיקום של כותרת תחתונה 4">
            <a:extLst>
              <a:ext uri="{FF2B5EF4-FFF2-40B4-BE49-F238E27FC236}">
                <a16:creationId xmlns:a16="http://schemas.microsoft.com/office/drawing/2014/main" id="{CD7D1A91-358A-40D0-9B44-98835C2E93E0}"/>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E06A1154-ABFA-4CEE-8257-47893CB078A7}"/>
              </a:ext>
            </a:extLst>
          </p:cNvPr>
          <p:cNvSpPr>
            <a:spLocks noGrp="1"/>
          </p:cNvSpPr>
          <p:nvPr>
            <p:ph type="sldNum" sz="quarter" idx="12"/>
          </p:nvPr>
        </p:nvSpPr>
        <p:spPr/>
        <p:txBody>
          <a:bodyPr/>
          <a:lstStyle/>
          <a:p>
            <a:fld id="{46F269FA-C0E2-4D2A-A142-F2F09B0C65C7}" type="slidenum">
              <a:rPr lang="he-IL" smtClean="0"/>
              <a:t>‹#›</a:t>
            </a:fld>
            <a:endParaRPr lang="he-IL"/>
          </a:p>
        </p:txBody>
      </p:sp>
    </p:spTree>
    <p:extLst>
      <p:ext uri="{BB962C8B-B14F-4D97-AF65-F5344CB8AC3E}">
        <p14:creationId xmlns:p14="http://schemas.microsoft.com/office/powerpoint/2010/main" val="840745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DFB02F3-E9AF-4D99-8A5F-96235DEF49AC}"/>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1A543101-FB34-4B1D-B97C-C0CBB8E59A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ערוך סגנונות טקסט של תבנית בסיס</a:t>
            </a:r>
          </a:p>
        </p:txBody>
      </p:sp>
      <p:sp>
        <p:nvSpPr>
          <p:cNvPr id="4" name="מציין מיקום של תאריך 3">
            <a:extLst>
              <a:ext uri="{FF2B5EF4-FFF2-40B4-BE49-F238E27FC236}">
                <a16:creationId xmlns:a16="http://schemas.microsoft.com/office/drawing/2014/main" id="{0B393D4D-1FCC-4DE0-AE41-F382BBEA4981}"/>
              </a:ext>
            </a:extLst>
          </p:cNvPr>
          <p:cNvSpPr>
            <a:spLocks noGrp="1"/>
          </p:cNvSpPr>
          <p:nvPr>
            <p:ph type="dt" sz="half" idx="10"/>
          </p:nvPr>
        </p:nvSpPr>
        <p:spPr/>
        <p:txBody>
          <a:bodyPr/>
          <a:lstStyle/>
          <a:p>
            <a:fld id="{44CD61AB-C639-4D6D-B360-27616BF0977B}" type="datetimeFigureOut">
              <a:rPr lang="he-IL" smtClean="0"/>
              <a:t>כ"ו/תמוז/תשפ"ד</a:t>
            </a:fld>
            <a:endParaRPr lang="he-IL"/>
          </a:p>
        </p:txBody>
      </p:sp>
      <p:sp>
        <p:nvSpPr>
          <p:cNvPr id="5" name="מציין מיקום של כותרת תחתונה 4">
            <a:extLst>
              <a:ext uri="{FF2B5EF4-FFF2-40B4-BE49-F238E27FC236}">
                <a16:creationId xmlns:a16="http://schemas.microsoft.com/office/drawing/2014/main" id="{643744B9-2D91-48B2-AA2A-1EFF37F45095}"/>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1A96CFA5-B639-4956-B735-1DDAE450D6D3}"/>
              </a:ext>
            </a:extLst>
          </p:cNvPr>
          <p:cNvSpPr>
            <a:spLocks noGrp="1"/>
          </p:cNvSpPr>
          <p:nvPr>
            <p:ph type="sldNum" sz="quarter" idx="12"/>
          </p:nvPr>
        </p:nvSpPr>
        <p:spPr/>
        <p:txBody>
          <a:bodyPr/>
          <a:lstStyle/>
          <a:p>
            <a:fld id="{46F269FA-C0E2-4D2A-A142-F2F09B0C65C7}" type="slidenum">
              <a:rPr lang="he-IL" smtClean="0"/>
              <a:t>‹#›</a:t>
            </a:fld>
            <a:endParaRPr lang="he-IL"/>
          </a:p>
        </p:txBody>
      </p:sp>
    </p:spTree>
    <p:extLst>
      <p:ext uri="{BB962C8B-B14F-4D97-AF65-F5344CB8AC3E}">
        <p14:creationId xmlns:p14="http://schemas.microsoft.com/office/powerpoint/2010/main" val="23275910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44371CC-C4F5-47CB-8D41-B12B7D1612A3}"/>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8C932FAE-1BBC-4255-9141-C49E25CA04CE}"/>
              </a:ext>
            </a:extLst>
          </p:cNvPr>
          <p:cNvSpPr>
            <a:spLocks noGrp="1"/>
          </p:cNvSpPr>
          <p:nvPr>
            <p:ph sz="half" idx="1"/>
          </p:nvPr>
        </p:nvSpPr>
        <p:spPr>
          <a:xfrm>
            <a:off x="838200" y="1825625"/>
            <a:ext cx="5181600" cy="4351338"/>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3E21D0ED-D6ED-4041-9317-514A28EE86C3}"/>
              </a:ext>
            </a:extLst>
          </p:cNvPr>
          <p:cNvSpPr>
            <a:spLocks noGrp="1"/>
          </p:cNvSpPr>
          <p:nvPr>
            <p:ph sz="half" idx="2"/>
          </p:nvPr>
        </p:nvSpPr>
        <p:spPr>
          <a:xfrm>
            <a:off x="6172200" y="1825625"/>
            <a:ext cx="5181600" cy="4351338"/>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8D49ED17-5A74-4136-BDD0-CE25B397FEF3}"/>
              </a:ext>
            </a:extLst>
          </p:cNvPr>
          <p:cNvSpPr>
            <a:spLocks noGrp="1"/>
          </p:cNvSpPr>
          <p:nvPr>
            <p:ph type="dt" sz="half" idx="10"/>
          </p:nvPr>
        </p:nvSpPr>
        <p:spPr/>
        <p:txBody>
          <a:bodyPr/>
          <a:lstStyle/>
          <a:p>
            <a:fld id="{44CD61AB-C639-4D6D-B360-27616BF0977B}" type="datetimeFigureOut">
              <a:rPr lang="he-IL" smtClean="0"/>
              <a:t>כ"ו/תמוז/תשפ"ד</a:t>
            </a:fld>
            <a:endParaRPr lang="he-IL"/>
          </a:p>
        </p:txBody>
      </p:sp>
      <p:sp>
        <p:nvSpPr>
          <p:cNvPr id="6" name="מציין מיקום של כותרת תחתונה 5">
            <a:extLst>
              <a:ext uri="{FF2B5EF4-FFF2-40B4-BE49-F238E27FC236}">
                <a16:creationId xmlns:a16="http://schemas.microsoft.com/office/drawing/2014/main" id="{C83C6A26-B727-4A7E-9B83-DC341511A090}"/>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6DDCC6E1-7AC6-4004-A87F-78E9711A8601}"/>
              </a:ext>
            </a:extLst>
          </p:cNvPr>
          <p:cNvSpPr>
            <a:spLocks noGrp="1"/>
          </p:cNvSpPr>
          <p:nvPr>
            <p:ph type="sldNum" sz="quarter" idx="12"/>
          </p:nvPr>
        </p:nvSpPr>
        <p:spPr/>
        <p:txBody>
          <a:bodyPr/>
          <a:lstStyle/>
          <a:p>
            <a:fld id="{46F269FA-C0E2-4D2A-A142-F2F09B0C65C7}" type="slidenum">
              <a:rPr lang="he-IL" smtClean="0"/>
              <a:t>‹#›</a:t>
            </a:fld>
            <a:endParaRPr lang="he-IL"/>
          </a:p>
        </p:txBody>
      </p:sp>
    </p:spTree>
    <p:extLst>
      <p:ext uri="{BB962C8B-B14F-4D97-AF65-F5344CB8AC3E}">
        <p14:creationId xmlns:p14="http://schemas.microsoft.com/office/powerpoint/2010/main" val="41339963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9E6006-995A-4A2F-8B11-C17D64B07602}"/>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54A81B71-B836-41BF-8B5C-D7066ADE8F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ערוך סגנונות טקסט של תבנית בסיס</a:t>
            </a:r>
          </a:p>
        </p:txBody>
      </p:sp>
      <p:sp>
        <p:nvSpPr>
          <p:cNvPr id="4" name="מציין מיקום תוכן 3">
            <a:extLst>
              <a:ext uri="{FF2B5EF4-FFF2-40B4-BE49-F238E27FC236}">
                <a16:creationId xmlns:a16="http://schemas.microsoft.com/office/drawing/2014/main" id="{4C3597E3-9622-4EA0-BFBF-1339DFA9814C}"/>
              </a:ext>
            </a:extLst>
          </p:cNvPr>
          <p:cNvSpPr>
            <a:spLocks noGrp="1"/>
          </p:cNvSpPr>
          <p:nvPr>
            <p:ph sz="half" idx="2"/>
          </p:nvPr>
        </p:nvSpPr>
        <p:spPr>
          <a:xfrm>
            <a:off x="839788" y="2505075"/>
            <a:ext cx="5157787" cy="3684588"/>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9CEBBA77-E3A7-40A0-8685-17994BEF315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ערוך סגנונות טקסט של תבנית בסיס</a:t>
            </a:r>
          </a:p>
        </p:txBody>
      </p:sp>
      <p:sp>
        <p:nvSpPr>
          <p:cNvPr id="6" name="מציין מיקום תוכן 5">
            <a:extLst>
              <a:ext uri="{FF2B5EF4-FFF2-40B4-BE49-F238E27FC236}">
                <a16:creationId xmlns:a16="http://schemas.microsoft.com/office/drawing/2014/main" id="{7CE66695-3B7B-426C-B04A-109E6E04ED10}"/>
              </a:ext>
            </a:extLst>
          </p:cNvPr>
          <p:cNvSpPr>
            <a:spLocks noGrp="1"/>
          </p:cNvSpPr>
          <p:nvPr>
            <p:ph sz="quarter" idx="4"/>
          </p:nvPr>
        </p:nvSpPr>
        <p:spPr>
          <a:xfrm>
            <a:off x="6172200" y="2505075"/>
            <a:ext cx="5183188" cy="3684588"/>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296584C7-FA43-4167-AB5E-47BBCDF45259}"/>
              </a:ext>
            </a:extLst>
          </p:cNvPr>
          <p:cNvSpPr>
            <a:spLocks noGrp="1"/>
          </p:cNvSpPr>
          <p:nvPr>
            <p:ph type="dt" sz="half" idx="10"/>
          </p:nvPr>
        </p:nvSpPr>
        <p:spPr/>
        <p:txBody>
          <a:bodyPr/>
          <a:lstStyle/>
          <a:p>
            <a:fld id="{44CD61AB-C639-4D6D-B360-27616BF0977B}" type="datetimeFigureOut">
              <a:rPr lang="he-IL" smtClean="0"/>
              <a:t>כ"ו/תמוז/תשפ"ד</a:t>
            </a:fld>
            <a:endParaRPr lang="he-IL"/>
          </a:p>
        </p:txBody>
      </p:sp>
      <p:sp>
        <p:nvSpPr>
          <p:cNvPr id="8" name="מציין מיקום של כותרת תחתונה 7">
            <a:extLst>
              <a:ext uri="{FF2B5EF4-FFF2-40B4-BE49-F238E27FC236}">
                <a16:creationId xmlns:a16="http://schemas.microsoft.com/office/drawing/2014/main" id="{4615003A-8BBA-4AF4-B90F-4997B1932263}"/>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AA112572-C671-45C9-BC3C-9C6680BBF08F}"/>
              </a:ext>
            </a:extLst>
          </p:cNvPr>
          <p:cNvSpPr>
            <a:spLocks noGrp="1"/>
          </p:cNvSpPr>
          <p:nvPr>
            <p:ph type="sldNum" sz="quarter" idx="12"/>
          </p:nvPr>
        </p:nvSpPr>
        <p:spPr/>
        <p:txBody>
          <a:bodyPr/>
          <a:lstStyle/>
          <a:p>
            <a:fld id="{46F269FA-C0E2-4D2A-A142-F2F09B0C65C7}" type="slidenum">
              <a:rPr lang="he-IL" smtClean="0"/>
              <a:t>‹#›</a:t>
            </a:fld>
            <a:endParaRPr lang="he-IL"/>
          </a:p>
        </p:txBody>
      </p:sp>
    </p:spTree>
    <p:extLst>
      <p:ext uri="{BB962C8B-B14F-4D97-AF65-F5344CB8AC3E}">
        <p14:creationId xmlns:p14="http://schemas.microsoft.com/office/powerpoint/2010/main" val="35369344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3CA3394-8A4B-4EF3-8DA8-E504409FD80E}"/>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28CB0FFA-5464-41AE-885D-7EA4607BF9B8}"/>
              </a:ext>
            </a:extLst>
          </p:cNvPr>
          <p:cNvSpPr>
            <a:spLocks noGrp="1"/>
          </p:cNvSpPr>
          <p:nvPr>
            <p:ph type="dt" sz="half" idx="10"/>
          </p:nvPr>
        </p:nvSpPr>
        <p:spPr/>
        <p:txBody>
          <a:bodyPr/>
          <a:lstStyle/>
          <a:p>
            <a:fld id="{44CD61AB-C639-4D6D-B360-27616BF0977B}" type="datetimeFigureOut">
              <a:rPr lang="he-IL" smtClean="0"/>
              <a:t>כ"ו/תמוז/תשפ"ד</a:t>
            </a:fld>
            <a:endParaRPr lang="he-IL"/>
          </a:p>
        </p:txBody>
      </p:sp>
      <p:sp>
        <p:nvSpPr>
          <p:cNvPr id="4" name="מציין מיקום של כותרת תחתונה 3">
            <a:extLst>
              <a:ext uri="{FF2B5EF4-FFF2-40B4-BE49-F238E27FC236}">
                <a16:creationId xmlns:a16="http://schemas.microsoft.com/office/drawing/2014/main" id="{F379886C-4D5C-4C51-A1DE-8EB393176336}"/>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74D57D24-3E4B-4957-A1C9-C53A6826F89D}"/>
              </a:ext>
            </a:extLst>
          </p:cNvPr>
          <p:cNvSpPr>
            <a:spLocks noGrp="1"/>
          </p:cNvSpPr>
          <p:nvPr>
            <p:ph type="sldNum" sz="quarter" idx="12"/>
          </p:nvPr>
        </p:nvSpPr>
        <p:spPr/>
        <p:txBody>
          <a:bodyPr/>
          <a:lstStyle/>
          <a:p>
            <a:fld id="{46F269FA-C0E2-4D2A-A142-F2F09B0C65C7}" type="slidenum">
              <a:rPr lang="he-IL" smtClean="0"/>
              <a:t>‹#›</a:t>
            </a:fld>
            <a:endParaRPr lang="he-IL"/>
          </a:p>
        </p:txBody>
      </p:sp>
    </p:spTree>
    <p:extLst>
      <p:ext uri="{BB962C8B-B14F-4D97-AF65-F5344CB8AC3E}">
        <p14:creationId xmlns:p14="http://schemas.microsoft.com/office/powerpoint/2010/main" val="26208984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E497B922-A341-4154-AB54-89A1B37A28C1}"/>
              </a:ext>
            </a:extLst>
          </p:cNvPr>
          <p:cNvSpPr>
            <a:spLocks noGrp="1"/>
          </p:cNvSpPr>
          <p:nvPr>
            <p:ph type="dt" sz="half" idx="10"/>
          </p:nvPr>
        </p:nvSpPr>
        <p:spPr/>
        <p:txBody>
          <a:bodyPr/>
          <a:lstStyle/>
          <a:p>
            <a:fld id="{44CD61AB-C639-4D6D-B360-27616BF0977B}" type="datetimeFigureOut">
              <a:rPr lang="he-IL" smtClean="0"/>
              <a:t>כ"ו/תמוז/תשפ"ד</a:t>
            </a:fld>
            <a:endParaRPr lang="he-IL"/>
          </a:p>
        </p:txBody>
      </p:sp>
      <p:sp>
        <p:nvSpPr>
          <p:cNvPr id="3" name="מציין מיקום של כותרת תחתונה 2">
            <a:extLst>
              <a:ext uri="{FF2B5EF4-FFF2-40B4-BE49-F238E27FC236}">
                <a16:creationId xmlns:a16="http://schemas.microsoft.com/office/drawing/2014/main" id="{9B63962B-7F9E-4CBA-A012-86F9C0C1DE4F}"/>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5EBDBB77-F0AB-40F3-B75B-D7BF6072D16D}"/>
              </a:ext>
            </a:extLst>
          </p:cNvPr>
          <p:cNvSpPr>
            <a:spLocks noGrp="1"/>
          </p:cNvSpPr>
          <p:nvPr>
            <p:ph type="sldNum" sz="quarter" idx="12"/>
          </p:nvPr>
        </p:nvSpPr>
        <p:spPr/>
        <p:txBody>
          <a:bodyPr/>
          <a:lstStyle/>
          <a:p>
            <a:fld id="{46F269FA-C0E2-4D2A-A142-F2F09B0C65C7}" type="slidenum">
              <a:rPr lang="he-IL" smtClean="0"/>
              <a:t>‹#›</a:t>
            </a:fld>
            <a:endParaRPr lang="he-IL"/>
          </a:p>
        </p:txBody>
      </p:sp>
    </p:spTree>
    <p:extLst>
      <p:ext uri="{BB962C8B-B14F-4D97-AF65-F5344CB8AC3E}">
        <p14:creationId xmlns:p14="http://schemas.microsoft.com/office/powerpoint/2010/main" val="39441356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05C7BB6-0CDD-40C6-B02B-6A46BF1D7D28}"/>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AF3E470F-B08D-47C4-9211-6B0F33B029F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D7A0D8A9-B005-42E8-ADAD-E323D94EDF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ערוך סגנונות טקסט של תבנית בסיס</a:t>
            </a:r>
          </a:p>
        </p:txBody>
      </p:sp>
      <p:sp>
        <p:nvSpPr>
          <p:cNvPr id="5" name="מציין מיקום של תאריך 4">
            <a:extLst>
              <a:ext uri="{FF2B5EF4-FFF2-40B4-BE49-F238E27FC236}">
                <a16:creationId xmlns:a16="http://schemas.microsoft.com/office/drawing/2014/main" id="{80A0E8E1-107A-4CD4-8934-924834B47736}"/>
              </a:ext>
            </a:extLst>
          </p:cNvPr>
          <p:cNvSpPr>
            <a:spLocks noGrp="1"/>
          </p:cNvSpPr>
          <p:nvPr>
            <p:ph type="dt" sz="half" idx="10"/>
          </p:nvPr>
        </p:nvSpPr>
        <p:spPr/>
        <p:txBody>
          <a:bodyPr/>
          <a:lstStyle/>
          <a:p>
            <a:fld id="{44CD61AB-C639-4D6D-B360-27616BF0977B}" type="datetimeFigureOut">
              <a:rPr lang="he-IL" smtClean="0"/>
              <a:t>כ"ו/תמוז/תשפ"ד</a:t>
            </a:fld>
            <a:endParaRPr lang="he-IL"/>
          </a:p>
        </p:txBody>
      </p:sp>
      <p:sp>
        <p:nvSpPr>
          <p:cNvPr id="6" name="מציין מיקום של כותרת תחתונה 5">
            <a:extLst>
              <a:ext uri="{FF2B5EF4-FFF2-40B4-BE49-F238E27FC236}">
                <a16:creationId xmlns:a16="http://schemas.microsoft.com/office/drawing/2014/main" id="{BA41F132-57DF-4391-AC43-1508796A9812}"/>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A9F38E0E-66CB-4CE2-B875-B016DDA4B92E}"/>
              </a:ext>
            </a:extLst>
          </p:cNvPr>
          <p:cNvSpPr>
            <a:spLocks noGrp="1"/>
          </p:cNvSpPr>
          <p:nvPr>
            <p:ph type="sldNum" sz="quarter" idx="12"/>
          </p:nvPr>
        </p:nvSpPr>
        <p:spPr/>
        <p:txBody>
          <a:bodyPr/>
          <a:lstStyle/>
          <a:p>
            <a:fld id="{46F269FA-C0E2-4D2A-A142-F2F09B0C65C7}" type="slidenum">
              <a:rPr lang="he-IL" smtClean="0"/>
              <a:t>‹#›</a:t>
            </a:fld>
            <a:endParaRPr lang="he-IL"/>
          </a:p>
        </p:txBody>
      </p:sp>
    </p:spTree>
    <p:extLst>
      <p:ext uri="{BB962C8B-B14F-4D97-AF65-F5344CB8AC3E}">
        <p14:creationId xmlns:p14="http://schemas.microsoft.com/office/powerpoint/2010/main" val="35437381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477D306-0C0B-492D-AF41-BFFEDCF88FBE}"/>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074AD06C-76D1-48F5-8A93-F5268AD397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CB3DD7C5-C379-44B6-ABDF-26834FB39A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ערוך סגנונות טקסט של תבנית בסיס</a:t>
            </a:r>
          </a:p>
        </p:txBody>
      </p:sp>
      <p:sp>
        <p:nvSpPr>
          <p:cNvPr id="5" name="מציין מיקום של תאריך 4">
            <a:extLst>
              <a:ext uri="{FF2B5EF4-FFF2-40B4-BE49-F238E27FC236}">
                <a16:creationId xmlns:a16="http://schemas.microsoft.com/office/drawing/2014/main" id="{06C974C3-D6D0-40C0-A808-1BCFF33474FE}"/>
              </a:ext>
            </a:extLst>
          </p:cNvPr>
          <p:cNvSpPr>
            <a:spLocks noGrp="1"/>
          </p:cNvSpPr>
          <p:nvPr>
            <p:ph type="dt" sz="half" idx="10"/>
          </p:nvPr>
        </p:nvSpPr>
        <p:spPr/>
        <p:txBody>
          <a:bodyPr/>
          <a:lstStyle/>
          <a:p>
            <a:fld id="{44CD61AB-C639-4D6D-B360-27616BF0977B}" type="datetimeFigureOut">
              <a:rPr lang="he-IL" smtClean="0"/>
              <a:t>כ"ו/תמוז/תשפ"ד</a:t>
            </a:fld>
            <a:endParaRPr lang="he-IL"/>
          </a:p>
        </p:txBody>
      </p:sp>
      <p:sp>
        <p:nvSpPr>
          <p:cNvPr id="6" name="מציין מיקום של כותרת תחתונה 5">
            <a:extLst>
              <a:ext uri="{FF2B5EF4-FFF2-40B4-BE49-F238E27FC236}">
                <a16:creationId xmlns:a16="http://schemas.microsoft.com/office/drawing/2014/main" id="{F8C412CE-ACD9-4C5A-809E-BB65883A8428}"/>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CAA011AB-0548-4FC8-88B5-0F4ADB2083B3}"/>
              </a:ext>
            </a:extLst>
          </p:cNvPr>
          <p:cNvSpPr>
            <a:spLocks noGrp="1"/>
          </p:cNvSpPr>
          <p:nvPr>
            <p:ph type="sldNum" sz="quarter" idx="12"/>
          </p:nvPr>
        </p:nvSpPr>
        <p:spPr/>
        <p:txBody>
          <a:bodyPr/>
          <a:lstStyle/>
          <a:p>
            <a:fld id="{46F269FA-C0E2-4D2A-A142-F2F09B0C65C7}" type="slidenum">
              <a:rPr lang="he-IL" smtClean="0"/>
              <a:t>‹#›</a:t>
            </a:fld>
            <a:endParaRPr lang="he-IL"/>
          </a:p>
        </p:txBody>
      </p:sp>
    </p:spTree>
    <p:extLst>
      <p:ext uri="{BB962C8B-B14F-4D97-AF65-F5344CB8AC3E}">
        <p14:creationId xmlns:p14="http://schemas.microsoft.com/office/powerpoint/2010/main" val="42193819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64000"/>
            <a:lum/>
          </a:blip>
          <a:srcRect/>
          <a:stretch>
            <a:fillRect l="-8000" r="-12000"/>
          </a:stretch>
        </a:blipFill>
        <a:effectLst/>
      </p:bgPr>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C3D78C1D-C6D3-44B4-933A-108DE941233C}"/>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41C06AAA-4A77-43E1-84C9-A40A77626A1D}"/>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2E6EA2EE-FC11-4A54-B0E2-77AC56DF3AFC}"/>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44CD61AB-C639-4D6D-B360-27616BF0977B}" type="datetimeFigureOut">
              <a:rPr lang="he-IL" smtClean="0"/>
              <a:t>כ"ו/תמוז/תשפ"ד</a:t>
            </a:fld>
            <a:endParaRPr lang="he-IL"/>
          </a:p>
        </p:txBody>
      </p:sp>
      <p:sp>
        <p:nvSpPr>
          <p:cNvPr id="5" name="מציין מיקום של כותרת תחתונה 4">
            <a:extLst>
              <a:ext uri="{FF2B5EF4-FFF2-40B4-BE49-F238E27FC236}">
                <a16:creationId xmlns:a16="http://schemas.microsoft.com/office/drawing/2014/main" id="{77913E6B-86BF-43FC-BC41-4774A4FAEF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8475C15A-F55B-4EDE-B320-F0AB8E8A9803}"/>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46F269FA-C0E2-4D2A-A142-F2F09B0C65C7}" type="slidenum">
              <a:rPr lang="he-IL" smtClean="0"/>
              <a:t>‹#›</a:t>
            </a:fld>
            <a:endParaRPr lang="he-IL"/>
          </a:p>
        </p:txBody>
      </p:sp>
    </p:spTree>
    <p:extLst>
      <p:ext uri="{BB962C8B-B14F-4D97-AF65-F5344CB8AC3E}">
        <p14:creationId xmlns:p14="http://schemas.microsoft.com/office/powerpoint/2010/main" val="1782307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github.com/Lavi1212/Drawing_app_2"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כותרת משנה 2">
            <a:extLst>
              <a:ext uri="{FF2B5EF4-FFF2-40B4-BE49-F238E27FC236}">
                <a16:creationId xmlns:a16="http://schemas.microsoft.com/office/drawing/2014/main" id="{1D7844AB-9F12-4253-AABD-6D4BFF291FAD}"/>
              </a:ext>
            </a:extLst>
          </p:cNvPr>
          <p:cNvSpPr>
            <a:spLocks noGrp="1"/>
          </p:cNvSpPr>
          <p:nvPr>
            <p:ph type="subTitle" idx="1"/>
          </p:nvPr>
        </p:nvSpPr>
        <p:spPr>
          <a:xfrm>
            <a:off x="1522895" y="2281680"/>
            <a:ext cx="9146209" cy="2727200"/>
          </a:xfrm>
        </p:spPr>
        <p:txBody>
          <a:bodyPr>
            <a:normAutofit/>
          </a:bodyPr>
          <a:lstStyle/>
          <a:p>
            <a:r>
              <a:rPr lang="he-IL" dirty="0"/>
              <a:t>שלום וברוכים הבאים לאתר </a:t>
            </a:r>
            <a:r>
              <a:rPr lang="en-US" b="1" dirty="0" err="1"/>
              <a:t>Drawing_app</a:t>
            </a:r>
            <a:r>
              <a:rPr lang="he-IL" b="1" dirty="0"/>
              <a:t>.</a:t>
            </a:r>
            <a:endParaRPr lang="en-US" b="1" dirty="0"/>
          </a:p>
          <a:p>
            <a:r>
              <a:rPr lang="he-IL" dirty="0"/>
              <a:t>בקובץ זה נסביר על הפונקציות השונות באתר</a:t>
            </a:r>
          </a:p>
          <a:p>
            <a:r>
              <a:rPr lang="he-IL" dirty="0"/>
              <a:t>ראשית, נא להסתכל על הסרטון המצורף בשקופית הבאה.</a:t>
            </a:r>
          </a:p>
          <a:p>
            <a:endParaRPr lang="he-IL" dirty="0"/>
          </a:p>
          <a:p>
            <a:r>
              <a:rPr lang="he-IL" sz="1600" dirty="0"/>
              <a:t>כל המידע המלא, כולל קוד וספר פרויקט, נמצאים בקישור הבא:</a:t>
            </a:r>
          </a:p>
          <a:p>
            <a:r>
              <a:rPr lang="en-US" sz="1600" dirty="0">
                <a:hlinkClick r:id="rId2"/>
              </a:rPr>
              <a:t>https://github.com/Lavi1212/Drawing_app_2</a:t>
            </a:r>
            <a:endParaRPr lang="he-IL" sz="1600" dirty="0"/>
          </a:p>
          <a:p>
            <a:endParaRPr lang="he-IL" sz="1600" dirty="0"/>
          </a:p>
        </p:txBody>
      </p:sp>
    </p:spTree>
    <p:extLst>
      <p:ext uri="{BB962C8B-B14F-4D97-AF65-F5344CB8AC3E}">
        <p14:creationId xmlns:p14="http://schemas.microsoft.com/office/powerpoint/2010/main" val="5185079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pic>
        <p:nvPicPr>
          <p:cNvPr id="4" name="ExplainingVideo">
            <a:hlinkClick r:id="" action="ppaction://media"/>
            <a:extLst>
              <a:ext uri="{FF2B5EF4-FFF2-40B4-BE49-F238E27FC236}">
                <a16:creationId xmlns:a16="http://schemas.microsoft.com/office/drawing/2014/main" id="{CD712F1B-685F-4E10-B617-6FB0AFB32A9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03679" y="0"/>
            <a:ext cx="9826929" cy="6855995"/>
          </a:xfrm>
          <a:prstGeom prst="rect">
            <a:avLst/>
          </a:prstGeom>
        </p:spPr>
      </p:pic>
    </p:spTree>
    <p:extLst>
      <p:ext uri="{BB962C8B-B14F-4D97-AF65-F5344CB8AC3E}">
        <p14:creationId xmlns:p14="http://schemas.microsoft.com/office/powerpoint/2010/main" val="3747458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4000"/>
            <a:lum/>
          </a:blip>
          <a:srcRect/>
          <a:stretch>
            <a:fillRect t="1000" r="-19000" b="-4000"/>
          </a:stretch>
        </a:blipFill>
        <a:effectLst/>
      </p:bgPr>
    </p:bg>
    <p:spTree>
      <p:nvGrpSpPr>
        <p:cNvPr id="1" name=""/>
        <p:cNvGrpSpPr/>
        <p:nvPr/>
      </p:nvGrpSpPr>
      <p:grpSpPr>
        <a:xfrm>
          <a:off x="0" y="0"/>
          <a:ext cx="0" cy="0"/>
          <a:chOff x="0" y="0"/>
          <a:chExt cx="0" cy="0"/>
        </a:xfrm>
      </p:grpSpPr>
      <p:sp>
        <p:nvSpPr>
          <p:cNvPr id="3" name="מציין מיקום תוכן 2">
            <a:extLst>
              <a:ext uri="{FF2B5EF4-FFF2-40B4-BE49-F238E27FC236}">
                <a16:creationId xmlns:a16="http://schemas.microsoft.com/office/drawing/2014/main" id="{ECB0ACB5-0A3A-405A-922D-6B078989A4F2}"/>
              </a:ext>
            </a:extLst>
          </p:cNvPr>
          <p:cNvSpPr>
            <a:spLocks noGrp="1"/>
          </p:cNvSpPr>
          <p:nvPr>
            <p:ph idx="1"/>
          </p:nvPr>
        </p:nvSpPr>
        <p:spPr>
          <a:xfrm>
            <a:off x="0" y="2661920"/>
            <a:ext cx="12192000" cy="4196080"/>
          </a:xfrm>
          <a:solidFill>
            <a:schemeClr val="accent6">
              <a:lumMod val="40000"/>
              <a:lumOff val="60000"/>
            </a:schemeClr>
          </a:solidFill>
        </p:spPr>
        <p:txBody>
          <a:bodyPr>
            <a:normAutofit fontScale="92500"/>
          </a:bodyPr>
          <a:lstStyle/>
          <a:p>
            <a:r>
              <a:rPr lang="he-IL" sz="2400" dirty="0"/>
              <a:t>נסביר עוד קצת על הגדרות אלה:</a:t>
            </a:r>
          </a:p>
          <a:p>
            <a:pPr marL="0" indent="0">
              <a:buNone/>
            </a:pPr>
            <a:r>
              <a:rPr lang="he-IL" sz="2400" dirty="0"/>
              <a:t>עבור כל לחיצה, יש אפשרות להישאר עם הסמן (עכבר או מיקוד מבט), זמן מסוים באותו מקום (מה שנקרא 'לחיצת שהייה'). חשוב מאוד לשים לב – גם בזמן שאתם עם עכבר רגיל, ניתן לבצע לחיצת שהייה.</a:t>
            </a:r>
          </a:p>
          <a:p>
            <a:pPr marL="0" indent="0">
              <a:buNone/>
            </a:pPr>
            <a:endParaRPr lang="he-IL" sz="2400" dirty="0"/>
          </a:p>
          <a:p>
            <a:r>
              <a:rPr lang="he-IL" sz="2400" dirty="0"/>
              <a:t>הגדרות </a:t>
            </a:r>
            <a:r>
              <a:rPr lang="he-IL" sz="2400" b="1" dirty="0"/>
              <a:t>הזמן</a:t>
            </a:r>
            <a:r>
              <a:rPr lang="he-IL" sz="2400" dirty="0"/>
              <a:t> קובעות כמה זמן יש להישאר במקום זה במילישניות. במקרה וזה</a:t>
            </a:r>
            <a:br>
              <a:rPr lang="en-US" sz="2400" dirty="0"/>
            </a:br>
            <a:r>
              <a:rPr lang="he-IL" sz="2400" dirty="0"/>
              <a:t> </a:t>
            </a:r>
            <a:r>
              <a:rPr lang="en-US" sz="2400" dirty="0"/>
              <a:t>‘mouse mode’</a:t>
            </a:r>
            <a:r>
              <a:rPr lang="he-IL" sz="2400" dirty="0"/>
              <a:t>, בכדי שתתאפשר לחיצה, יש צורך ללחוץ ממש על העכבר. ברירת מחדל: 2000.</a:t>
            </a:r>
          </a:p>
          <a:p>
            <a:pPr marL="0" indent="0">
              <a:buNone/>
            </a:pPr>
            <a:endParaRPr lang="he-IL" sz="2400" dirty="0"/>
          </a:p>
          <a:p>
            <a:r>
              <a:rPr lang="he-IL" sz="2400" dirty="0"/>
              <a:t>הגדרות ה-</a:t>
            </a:r>
            <a:r>
              <a:rPr lang="en-US" sz="2400" dirty="0"/>
              <a:t>’</a:t>
            </a:r>
            <a:r>
              <a:rPr lang="en-US" sz="2400" b="1" dirty="0"/>
              <a:t>Threshold</a:t>
            </a:r>
            <a:r>
              <a:rPr lang="en-US" sz="2400" dirty="0"/>
              <a:t>’</a:t>
            </a:r>
            <a:r>
              <a:rPr lang="he-IL" sz="2400" dirty="0"/>
              <a:t>, יקבעו מה השטח שעליו יש להישאר. ככל שהערך גבוה יותר כך, השטח גדול יותר ואז קל יותר לבצע לחיצה. שימו לב שטח גדול מדי עשוי לייצר סתם לחיצות. על כל משתמש לראות מה עדיף לו. ברירת מחדל והמומלץ: 40</a:t>
            </a:r>
          </a:p>
          <a:p>
            <a:pPr marL="0" indent="0">
              <a:buNone/>
            </a:pPr>
            <a:r>
              <a:rPr lang="he-IL" sz="2400" dirty="0"/>
              <a:t>אם מדובר על כפתור, אז יש להישאר את כמות הזמן שנבחרה בשטח הכפתור.</a:t>
            </a:r>
          </a:p>
        </p:txBody>
      </p:sp>
      <p:cxnSp>
        <p:nvCxnSpPr>
          <p:cNvPr id="7" name="מחבר חץ ישר 6">
            <a:extLst>
              <a:ext uri="{FF2B5EF4-FFF2-40B4-BE49-F238E27FC236}">
                <a16:creationId xmlns:a16="http://schemas.microsoft.com/office/drawing/2014/main" id="{B9AF9A42-3E26-454E-B4D1-89F858FF337E}"/>
              </a:ext>
            </a:extLst>
          </p:cNvPr>
          <p:cNvCxnSpPr>
            <a:cxnSpLocks/>
          </p:cNvCxnSpPr>
          <p:nvPr/>
        </p:nvCxnSpPr>
        <p:spPr>
          <a:xfrm flipH="1" flipV="1">
            <a:off x="9225280" y="751840"/>
            <a:ext cx="731520" cy="18186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 name="מחבר חץ ישר 8">
            <a:extLst>
              <a:ext uri="{FF2B5EF4-FFF2-40B4-BE49-F238E27FC236}">
                <a16:creationId xmlns:a16="http://schemas.microsoft.com/office/drawing/2014/main" id="{A5B27FC5-263F-4721-BA5F-0613325D5932}"/>
              </a:ext>
            </a:extLst>
          </p:cNvPr>
          <p:cNvCxnSpPr>
            <a:cxnSpLocks/>
          </p:cNvCxnSpPr>
          <p:nvPr/>
        </p:nvCxnSpPr>
        <p:spPr>
          <a:xfrm flipH="1" flipV="1">
            <a:off x="8595360" y="1879600"/>
            <a:ext cx="822960" cy="7823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426988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4000"/>
            <a:lum/>
          </a:blip>
          <a:srcRect/>
          <a:stretch>
            <a:fillRect l="-1000" t="-1000" r="-21000" b="-1000"/>
          </a:stretch>
        </a:blipFill>
        <a:effectLst/>
      </p:bgPr>
    </p:bg>
    <p:spTree>
      <p:nvGrpSpPr>
        <p:cNvPr id="1" name=""/>
        <p:cNvGrpSpPr/>
        <p:nvPr/>
      </p:nvGrpSpPr>
      <p:grpSpPr>
        <a:xfrm>
          <a:off x="0" y="0"/>
          <a:ext cx="0" cy="0"/>
          <a:chOff x="0" y="0"/>
          <a:chExt cx="0" cy="0"/>
        </a:xfrm>
      </p:grpSpPr>
      <p:sp>
        <p:nvSpPr>
          <p:cNvPr id="4" name="מציין מיקום תוכן 2">
            <a:extLst>
              <a:ext uri="{FF2B5EF4-FFF2-40B4-BE49-F238E27FC236}">
                <a16:creationId xmlns:a16="http://schemas.microsoft.com/office/drawing/2014/main" id="{95049A1F-873E-4F18-89C5-208160E7F792}"/>
              </a:ext>
            </a:extLst>
          </p:cNvPr>
          <p:cNvSpPr>
            <a:spLocks noGrp="1"/>
          </p:cNvSpPr>
          <p:nvPr>
            <p:ph idx="1"/>
          </p:nvPr>
        </p:nvSpPr>
        <p:spPr>
          <a:xfrm>
            <a:off x="1442720" y="4278062"/>
            <a:ext cx="9438640" cy="1507882"/>
          </a:xfrm>
          <a:solidFill>
            <a:schemeClr val="accent6">
              <a:lumMod val="40000"/>
              <a:lumOff val="60000"/>
            </a:schemeClr>
          </a:solidFill>
        </p:spPr>
        <p:txBody>
          <a:bodyPr>
            <a:normAutofit/>
          </a:bodyPr>
          <a:lstStyle/>
          <a:p>
            <a:r>
              <a:rPr lang="he-IL" dirty="0"/>
              <a:t>אלה הגדלים של כל </a:t>
            </a:r>
            <a:r>
              <a:rPr lang="en-US" dirty="0"/>
              <a:t>Threshold</a:t>
            </a:r>
            <a:r>
              <a:rPr lang="he-IL" dirty="0"/>
              <a:t>. ניתן לשחק עם ההגדרות עם העכבר תחת אופציה מילוי צבעים ולקבל אינדיקציה טובה.</a:t>
            </a:r>
            <a:br>
              <a:rPr lang="en-US" dirty="0"/>
            </a:br>
            <a:endParaRPr lang="en-US" sz="1400" dirty="0"/>
          </a:p>
          <a:p>
            <a:r>
              <a:rPr lang="he-IL" sz="1400" dirty="0"/>
              <a:t>לא חובה: המספרים הם מספר הפיקסלים שיש ברדיוס העיגול</a:t>
            </a:r>
            <a:endParaRPr lang="he-IL" dirty="0"/>
          </a:p>
        </p:txBody>
      </p:sp>
      <p:sp>
        <p:nvSpPr>
          <p:cNvPr id="5" name="TextBox 4">
            <a:extLst>
              <a:ext uri="{FF2B5EF4-FFF2-40B4-BE49-F238E27FC236}">
                <a16:creationId xmlns:a16="http://schemas.microsoft.com/office/drawing/2014/main" id="{C8C6CF1C-349F-4B20-93AE-70850BE3A18A}"/>
              </a:ext>
            </a:extLst>
          </p:cNvPr>
          <p:cNvSpPr txBox="1"/>
          <p:nvPr/>
        </p:nvSpPr>
        <p:spPr>
          <a:xfrm>
            <a:off x="1676400" y="3429000"/>
            <a:ext cx="1808480" cy="646331"/>
          </a:xfrm>
          <a:prstGeom prst="rect">
            <a:avLst/>
          </a:prstGeom>
          <a:noFill/>
          <a:ln>
            <a:noFill/>
          </a:ln>
        </p:spPr>
        <p:txBody>
          <a:bodyPr wrap="square" rtlCol="1">
            <a:spAutoFit/>
          </a:bodyPr>
          <a:lstStyle/>
          <a:p>
            <a:pPr algn="ctr"/>
            <a:r>
              <a:rPr lang="en-US" dirty="0"/>
              <a:t>Threshold =</a:t>
            </a:r>
          </a:p>
          <a:p>
            <a:pPr algn="ctr"/>
            <a:r>
              <a:rPr lang="en-US" dirty="0"/>
              <a:t> 10</a:t>
            </a:r>
            <a:endParaRPr lang="he-IL" dirty="0"/>
          </a:p>
        </p:txBody>
      </p:sp>
      <p:cxnSp>
        <p:nvCxnSpPr>
          <p:cNvPr id="7" name="מחבר חץ ישר 6">
            <a:extLst>
              <a:ext uri="{FF2B5EF4-FFF2-40B4-BE49-F238E27FC236}">
                <a16:creationId xmlns:a16="http://schemas.microsoft.com/office/drawing/2014/main" id="{2E5E1F79-0491-4472-80CF-61A71C4120B3}"/>
              </a:ext>
            </a:extLst>
          </p:cNvPr>
          <p:cNvCxnSpPr>
            <a:cxnSpLocks/>
          </p:cNvCxnSpPr>
          <p:nvPr/>
        </p:nvCxnSpPr>
        <p:spPr>
          <a:xfrm flipV="1">
            <a:off x="2895600" y="2397760"/>
            <a:ext cx="40640" cy="8128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CFB691BF-1501-4D19-8661-3C52A5AAC1CE}"/>
              </a:ext>
            </a:extLst>
          </p:cNvPr>
          <p:cNvSpPr txBox="1"/>
          <p:nvPr/>
        </p:nvSpPr>
        <p:spPr>
          <a:xfrm>
            <a:off x="2910840" y="3429000"/>
            <a:ext cx="1808480" cy="646331"/>
          </a:xfrm>
          <a:prstGeom prst="rect">
            <a:avLst/>
          </a:prstGeom>
          <a:noFill/>
          <a:ln>
            <a:noFill/>
          </a:ln>
        </p:spPr>
        <p:txBody>
          <a:bodyPr wrap="square" rtlCol="1">
            <a:spAutoFit/>
          </a:bodyPr>
          <a:lstStyle/>
          <a:p>
            <a:pPr algn="ctr"/>
            <a:r>
              <a:rPr lang="en-US" dirty="0"/>
              <a:t>Threshold =</a:t>
            </a:r>
          </a:p>
          <a:p>
            <a:pPr algn="ctr"/>
            <a:r>
              <a:rPr lang="en-US" dirty="0"/>
              <a:t> 20</a:t>
            </a:r>
            <a:endParaRPr lang="he-IL" dirty="0"/>
          </a:p>
        </p:txBody>
      </p:sp>
      <p:cxnSp>
        <p:nvCxnSpPr>
          <p:cNvPr id="12" name="מחבר חץ ישר 11">
            <a:extLst>
              <a:ext uri="{FF2B5EF4-FFF2-40B4-BE49-F238E27FC236}">
                <a16:creationId xmlns:a16="http://schemas.microsoft.com/office/drawing/2014/main" id="{02ED42C8-9B1B-43C8-8EEC-B7D2E667233A}"/>
              </a:ext>
            </a:extLst>
          </p:cNvPr>
          <p:cNvCxnSpPr>
            <a:cxnSpLocks/>
          </p:cNvCxnSpPr>
          <p:nvPr/>
        </p:nvCxnSpPr>
        <p:spPr>
          <a:xfrm flipV="1">
            <a:off x="3840480" y="2497018"/>
            <a:ext cx="40640" cy="8128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id="{561D130A-0F5A-4452-8BF7-7BC88754BA79}"/>
              </a:ext>
            </a:extLst>
          </p:cNvPr>
          <p:cNvSpPr txBox="1"/>
          <p:nvPr/>
        </p:nvSpPr>
        <p:spPr>
          <a:xfrm>
            <a:off x="4145280" y="3417867"/>
            <a:ext cx="1808480" cy="646331"/>
          </a:xfrm>
          <a:prstGeom prst="rect">
            <a:avLst/>
          </a:prstGeom>
          <a:noFill/>
          <a:ln>
            <a:noFill/>
          </a:ln>
        </p:spPr>
        <p:txBody>
          <a:bodyPr wrap="square" rtlCol="1">
            <a:spAutoFit/>
          </a:bodyPr>
          <a:lstStyle/>
          <a:p>
            <a:pPr algn="ctr"/>
            <a:r>
              <a:rPr lang="en-US" dirty="0"/>
              <a:t>Threshold =</a:t>
            </a:r>
          </a:p>
          <a:p>
            <a:pPr algn="ctr"/>
            <a:r>
              <a:rPr lang="en-US" dirty="0"/>
              <a:t> 30</a:t>
            </a:r>
            <a:endParaRPr lang="he-IL" dirty="0"/>
          </a:p>
        </p:txBody>
      </p:sp>
      <p:cxnSp>
        <p:nvCxnSpPr>
          <p:cNvPr id="14" name="מחבר חץ ישר 13">
            <a:extLst>
              <a:ext uri="{FF2B5EF4-FFF2-40B4-BE49-F238E27FC236}">
                <a16:creationId xmlns:a16="http://schemas.microsoft.com/office/drawing/2014/main" id="{C7623FA0-7C61-42BA-B0EE-3CDA7C307337}"/>
              </a:ext>
            </a:extLst>
          </p:cNvPr>
          <p:cNvCxnSpPr>
            <a:cxnSpLocks/>
          </p:cNvCxnSpPr>
          <p:nvPr/>
        </p:nvCxnSpPr>
        <p:spPr>
          <a:xfrm flipV="1">
            <a:off x="5019040" y="2497018"/>
            <a:ext cx="40640" cy="8128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871B791D-7738-4416-8F24-C7EE00E4E53C}"/>
              </a:ext>
            </a:extLst>
          </p:cNvPr>
          <p:cNvSpPr txBox="1"/>
          <p:nvPr/>
        </p:nvSpPr>
        <p:spPr>
          <a:xfrm>
            <a:off x="5379720" y="3420028"/>
            <a:ext cx="1808480" cy="646331"/>
          </a:xfrm>
          <a:prstGeom prst="rect">
            <a:avLst/>
          </a:prstGeom>
          <a:noFill/>
          <a:ln>
            <a:noFill/>
          </a:ln>
        </p:spPr>
        <p:txBody>
          <a:bodyPr wrap="square" rtlCol="1">
            <a:spAutoFit/>
          </a:bodyPr>
          <a:lstStyle/>
          <a:p>
            <a:pPr algn="ctr"/>
            <a:r>
              <a:rPr lang="en-US" dirty="0"/>
              <a:t>Threshold =</a:t>
            </a:r>
          </a:p>
          <a:p>
            <a:pPr algn="ctr"/>
            <a:r>
              <a:rPr lang="en-US" dirty="0"/>
              <a:t> 40</a:t>
            </a:r>
            <a:endParaRPr lang="he-IL" dirty="0"/>
          </a:p>
        </p:txBody>
      </p:sp>
      <p:cxnSp>
        <p:nvCxnSpPr>
          <p:cNvPr id="16" name="מחבר חץ ישר 15">
            <a:extLst>
              <a:ext uri="{FF2B5EF4-FFF2-40B4-BE49-F238E27FC236}">
                <a16:creationId xmlns:a16="http://schemas.microsoft.com/office/drawing/2014/main" id="{8791B837-A645-492D-ACD5-23E61B41634F}"/>
              </a:ext>
            </a:extLst>
          </p:cNvPr>
          <p:cNvCxnSpPr>
            <a:cxnSpLocks/>
          </p:cNvCxnSpPr>
          <p:nvPr/>
        </p:nvCxnSpPr>
        <p:spPr>
          <a:xfrm flipV="1">
            <a:off x="6309360" y="2497018"/>
            <a:ext cx="40640" cy="8128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7" name="TextBox 16">
            <a:extLst>
              <a:ext uri="{FF2B5EF4-FFF2-40B4-BE49-F238E27FC236}">
                <a16:creationId xmlns:a16="http://schemas.microsoft.com/office/drawing/2014/main" id="{8052CFCE-9F35-439D-8F37-787B30D639DE}"/>
              </a:ext>
            </a:extLst>
          </p:cNvPr>
          <p:cNvSpPr txBox="1"/>
          <p:nvPr/>
        </p:nvSpPr>
        <p:spPr>
          <a:xfrm>
            <a:off x="6969760" y="3413291"/>
            <a:ext cx="1808480" cy="646331"/>
          </a:xfrm>
          <a:prstGeom prst="rect">
            <a:avLst/>
          </a:prstGeom>
          <a:noFill/>
          <a:ln>
            <a:noFill/>
          </a:ln>
        </p:spPr>
        <p:txBody>
          <a:bodyPr wrap="square" rtlCol="1">
            <a:spAutoFit/>
          </a:bodyPr>
          <a:lstStyle/>
          <a:p>
            <a:pPr algn="ctr"/>
            <a:r>
              <a:rPr lang="en-US" dirty="0"/>
              <a:t>Threshold =</a:t>
            </a:r>
          </a:p>
          <a:p>
            <a:pPr algn="ctr"/>
            <a:r>
              <a:rPr lang="en-US" dirty="0"/>
              <a:t> 50</a:t>
            </a:r>
            <a:endParaRPr lang="he-IL" dirty="0"/>
          </a:p>
        </p:txBody>
      </p:sp>
      <p:cxnSp>
        <p:nvCxnSpPr>
          <p:cNvPr id="18" name="מחבר חץ ישר 17">
            <a:extLst>
              <a:ext uri="{FF2B5EF4-FFF2-40B4-BE49-F238E27FC236}">
                <a16:creationId xmlns:a16="http://schemas.microsoft.com/office/drawing/2014/main" id="{3FD1AC18-D31E-4914-A0F0-7502E42EF737}"/>
              </a:ext>
            </a:extLst>
          </p:cNvPr>
          <p:cNvCxnSpPr>
            <a:cxnSpLocks/>
          </p:cNvCxnSpPr>
          <p:nvPr/>
        </p:nvCxnSpPr>
        <p:spPr>
          <a:xfrm flipV="1">
            <a:off x="7874000" y="2545476"/>
            <a:ext cx="40640" cy="8128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a16="http://schemas.microsoft.com/office/drawing/2014/main" id="{BAFCB061-3EBB-4223-A8FE-CB998F78A24C}"/>
              </a:ext>
            </a:extLst>
          </p:cNvPr>
          <p:cNvSpPr txBox="1"/>
          <p:nvPr/>
        </p:nvSpPr>
        <p:spPr>
          <a:xfrm>
            <a:off x="8803640" y="3488591"/>
            <a:ext cx="1808480" cy="646331"/>
          </a:xfrm>
          <a:prstGeom prst="rect">
            <a:avLst/>
          </a:prstGeom>
          <a:noFill/>
          <a:ln>
            <a:noFill/>
          </a:ln>
        </p:spPr>
        <p:txBody>
          <a:bodyPr wrap="square" rtlCol="1">
            <a:spAutoFit/>
          </a:bodyPr>
          <a:lstStyle/>
          <a:p>
            <a:pPr algn="ctr"/>
            <a:r>
              <a:rPr lang="en-US" dirty="0"/>
              <a:t>Threshold =</a:t>
            </a:r>
          </a:p>
          <a:p>
            <a:pPr algn="ctr"/>
            <a:r>
              <a:rPr lang="en-US" dirty="0"/>
              <a:t> 60</a:t>
            </a:r>
            <a:endParaRPr lang="he-IL" dirty="0"/>
          </a:p>
        </p:txBody>
      </p:sp>
      <p:cxnSp>
        <p:nvCxnSpPr>
          <p:cNvPr id="20" name="מחבר חץ ישר 19">
            <a:extLst>
              <a:ext uri="{FF2B5EF4-FFF2-40B4-BE49-F238E27FC236}">
                <a16:creationId xmlns:a16="http://schemas.microsoft.com/office/drawing/2014/main" id="{45CF438C-25F9-4E30-9C0E-ED358384BF6F}"/>
              </a:ext>
            </a:extLst>
          </p:cNvPr>
          <p:cNvCxnSpPr>
            <a:cxnSpLocks/>
          </p:cNvCxnSpPr>
          <p:nvPr/>
        </p:nvCxnSpPr>
        <p:spPr>
          <a:xfrm flipV="1">
            <a:off x="9707880" y="2616200"/>
            <a:ext cx="40640" cy="8128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089337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4000"/>
            <a:lum/>
          </a:blip>
          <a:srcRect/>
          <a:stretch>
            <a:fillRect l="-3000" r="-17000"/>
          </a:stretch>
        </a:blipFill>
        <a:effectLst/>
      </p:bgPr>
    </p:bg>
    <p:spTree>
      <p:nvGrpSpPr>
        <p:cNvPr id="1" name=""/>
        <p:cNvGrpSpPr/>
        <p:nvPr/>
      </p:nvGrpSpPr>
      <p:grpSpPr>
        <a:xfrm>
          <a:off x="0" y="0"/>
          <a:ext cx="0" cy="0"/>
          <a:chOff x="0" y="0"/>
          <a:chExt cx="0" cy="0"/>
        </a:xfrm>
      </p:grpSpPr>
      <p:sp>
        <p:nvSpPr>
          <p:cNvPr id="4" name="כותרת משנה 2">
            <a:extLst>
              <a:ext uri="{FF2B5EF4-FFF2-40B4-BE49-F238E27FC236}">
                <a16:creationId xmlns:a16="http://schemas.microsoft.com/office/drawing/2014/main" id="{741023CF-99F5-4BAD-A6C5-A2E9BB46C681}"/>
              </a:ext>
            </a:extLst>
          </p:cNvPr>
          <p:cNvSpPr txBox="1">
            <a:spLocks/>
          </p:cNvSpPr>
          <p:nvPr/>
        </p:nvSpPr>
        <p:spPr>
          <a:xfrm>
            <a:off x="1411688" y="1133600"/>
            <a:ext cx="9368624" cy="1365760"/>
          </a:xfrm>
          <a:prstGeom prst="rect">
            <a:avLst/>
          </a:prstGeom>
        </p:spPr>
        <p:txBody>
          <a:bodyPr vert="horz" lIns="91440" tIns="45720" rIns="91440" bIns="45720" rtlCol="1">
            <a:normAutofit lnSpcReduction="10000"/>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he-IL" dirty="0"/>
              <a:t>מצב מצפן/מחוגה – שימו לב, זהו אופציה לציור חופשי למתקדמים בלבד!</a:t>
            </a:r>
          </a:p>
          <a:p>
            <a:pPr marL="0" indent="0">
              <a:buNone/>
            </a:pPr>
            <a:r>
              <a:rPr lang="he-IL" dirty="0"/>
              <a:t>מומלץ מאוד לעבוד קודם עם עכבר כדי להבין טוב יותר איך זה עובד.</a:t>
            </a:r>
          </a:p>
        </p:txBody>
      </p:sp>
    </p:spTree>
    <p:extLst>
      <p:ext uri="{BB962C8B-B14F-4D97-AF65-F5344CB8AC3E}">
        <p14:creationId xmlns:p14="http://schemas.microsoft.com/office/powerpoint/2010/main" val="38064955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3" name="תמונה 2">
            <a:extLst>
              <a:ext uri="{FF2B5EF4-FFF2-40B4-BE49-F238E27FC236}">
                <a16:creationId xmlns:a16="http://schemas.microsoft.com/office/drawing/2014/main" id="{970AAB35-4571-4E29-9A94-93A297A093E8}"/>
              </a:ext>
            </a:extLst>
          </p:cNvPr>
          <p:cNvPicPr/>
          <p:nvPr/>
        </p:nvPicPr>
        <p:blipFill>
          <a:blip r:embed="rId2">
            <a:extLst>
              <a:ext uri="{28A0092B-C50C-407E-A947-70E740481C1C}">
                <a14:useLocalDpi xmlns:a14="http://schemas.microsoft.com/office/drawing/2010/main" val="0"/>
              </a:ext>
            </a:extLst>
          </a:blip>
          <a:stretch>
            <a:fillRect/>
          </a:stretch>
        </p:blipFill>
        <p:spPr>
          <a:xfrm>
            <a:off x="603567" y="1182231"/>
            <a:ext cx="6152833" cy="2246769"/>
          </a:xfrm>
          <a:prstGeom prst="rect">
            <a:avLst/>
          </a:prstGeom>
        </p:spPr>
      </p:pic>
      <p:sp>
        <p:nvSpPr>
          <p:cNvPr id="5" name="כותרת משנה 2">
            <a:extLst>
              <a:ext uri="{FF2B5EF4-FFF2-40B4-BE49-F238E27FC236}">
                <a16:creationId xmlns:a16="http://schemas.microsoft.com/office/drawing/2014/main" id="{CD554242-0D55-4DF8-95DF-1EF96D6E5A23}"/>
              </a:ext>
            </a:extLst>
          </p:cNvPr>
          <p:cNvSpPr txBox="1">
            <a:spLocks/>
          </p:cNvSpPr>
          <p:nvPr/>
        </p:nvSpPr>
        <p:spPr>
          <a:xfrm>
            <a:off x="1411688" y="554415"/>
            <a:ext cx="9368624" cy="512320"/>
          </a:xfrm>
          <a:prstGeom prst="rect">
            <a:avLst/>
          </a:prstGeom>
        </p:spPr>
        <p:txBody>
          <a:bodyPr vert="horz" lIns="91440" tIns="45720" rIns="91440" bIns="45720" rtlCol="1">
            <a:normAutofit/>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he-IL" dirty="0"/>
              <a:t>המשך הסבר מצב מצפן/מחוגה</a:t>
            </a:r>
          </a:p>
        </p:txBody>
      </p:sp>
      <p:sp>
        <p:nvSpPr>
          <p:cNvPr id="2" name="מלבן 1">
            <a:extLst>
              <a:ext uri="{FF2B5EF4-FFF2-40B4-BE49-F238E27FC236}">
                <a16:creationId xmlns:a16="http://schemas.microsoft.com/office/drawing/2014/main" id="{1B632CB1-B0B8-4C83-AD04-C716E51250E3}"/>
              </a:ext>
            </a:extLst>
          </p:cNvPr>
          <p:cNvSpPr/>
          <p:nvPr/>
        </p:nvSpPr>
        <p:spPr>
          <a:xfrm>
            <a:off x="172720" y="3749040"/>
            <a:ext cx="11846560" cy="2554545"/>
          </a:xfrm>
          <a:prstGeom prst="rect">
            <a:avLst/>
          </a:prstGeom>
        </p:spPr>
        <p:txBody>
          <a:bodyPr wrap="square">
            <a:spAutoFit/>
          </a:bodyPr>
          <a:lstStyle/>
          <a:p>
            <a:pPr marL="342900" indent="-342900">
              <a:buFont typeface="Arial" panose="020B0604020202020204" pitchFamily="34" charset="0"/>
              <a:buChar char="•"/>
            </a:pPr>
            <a:r>
              <a:rPr lang="he-IL" sz="2000" dirty="0">
                <a:latin typeface="Times New Roman" panose="02020603050405020304" pitchFamily="18" charset="0"/>
                <a:ea typeface="Times New Roman" panose="02020603050405020304" pitchFamily="18" charset="0"/>
              </a:rPr>
              <a:t>מצפן זה מורכב ממעגל ומחט כיוונית, כאשר מרכז המעגל הוא נקודת המברשת. המחט הכיוונית מצביעה מנקודת</a:t>
            </a:r>
            <a:br>
              <a:rPr lang="en-US" sz="2000" dirty="0">
                <a:latin typeface="Times New Roman" panose="02020603050405020304" pitchFamily="18" charset="0"/>
                <a:ea typeface="Times New Roman" panose="02020603050405020304" pitchFamily="18" charset="0"/>
              </a:rPr>
            </a:br>
            <a:r>
              <a:rPr lang="he-IL" sz="2000" dirty="0">
                <a:latin typeface="Times New Roman" panose="02020603050405020304" pitchFamily="18" charset="0"/>
                <a:ea typeface="Times New Roman" panose="02020603050405020304" pitchFamily="18" charset="0"/>
              </a:rPr>
              <a:t>המברשת (מרכז העיגול) לנקודת המבט, כלומר מסמל את כיוון תנועת המברשת.</a:t>
            </a:r>
            <a:br>
              <a:rPr lang="en-US" sz="2000" dirty="0">
                <a:latin typeface="Times New Roman" panose="02020603050405020304" pitchFamily="18" charset="0"/>
                <a:ea typeface="Times New Roman" panose="02020603050405020304" pitchFamily="18" charset="0"/>
              </a:rPr>
            </a:br>
            <a:endParaRPr lang="en-US" sz="2000" dirty="0">
              <a:effectLst/>
              <a:latin typeface="Times New Roman" panose="02020603050405020304" pitchFamily="18" charset="0"/>
              <a:ea typeface="Times New Roman" panose="02020603050405020304" pitchFamily="18" charset="0"/>
            </a:endParaRPr>
          </a:p>
          <a:p>
            <a:pPr marL="342900" indent="-342900">
              <a:buFont typeface="Arial" panose="020B0604020202020204" pitchFamily="34" charset="0"/>
              <a:buChar char="•"/>
            </a:pPr>
            <a:r>
              <a:rPr lang="he-IL" sz="2000" kern="0" dirty="0">
                <a:ea typeface="Times New Roman" panose="02020603050405020304" pitchFamily="18" charset="0"/>
              </a:rPr>
              <a:t>רדיוס העיגול קטן במעט מה -</a:t>
            </a:r>
            <a:r>
              <a:rPr lang="en-US" sz="2000" kern="0" dirty="0">
                <a:latin typeface="Arial" panose="020B0604020202020204" pitchFamily="34" charset="0"/>
                <a:ea typeface="Times New Roman" panose="02020603050405020304" pitchFamily="18" charset="0"/>
              </a:rPr>
              <a:t>Threshold </a:t>
            </a:r>
            <a:r>
              <a:rPr lang="he-IL" sz="2000" kern="0" dirty="0">
                <a:latin typeface="Arial" panose="020B0604020202020204" pitchFamily="34" charset="0"/>
                <a:ea typeface="Times New Roman" panose="02020603050405020304" pitchFamily="18" charset="0"/>
              </a:rPr>
              <a:t> שהוגדר על ידי המשתמש. </a:t>
            </a:r>
          </a:p>
          <a:p>
            <a:pPr marL="342900" indent="-342900">
              <a:buFont typeface="Arial" panose="020B0604020202020204" pitchFamily="34" charset="0"/>
              <a:buChar char="•"/>
            </a:pPr>
            <a:endParaRPr lang="he-IL" sz="2000" kern="0" dirty="0">
              <a:latin typeface="Arial" panose="020B0604020202020204" pitchFamily="34" charset="0"/>
              <a:ea typeface="Times New Roman" panose="02020603050405020304" pitchFamily="18" charset="0"/>
            </a:endParaRPr>
          </a:p>
          <a:p>
            <a:pPr marL="342900" indent="-342900">
              <a:buFont typeface="Arial" panose="020B0604020202020204" pitchFamily="34" charset="0"/>
              <a:buChar char="•"/>
            </a:pPr>
            <a:r>
              <a:rPr lang="he-IL" sz="2000" kern="0" dirty="0">
                <a:latin typeface="Arial" panose="020B0604020202020204" pitchFamily="34" charset="0"/>
                <a:ea typeface="Times New Roman" panose="02020603050405020304" pitchFamily="18" charset="0"/>
              </a:rPr>
              <a:t>המברשת תתחיל לצייר רק כאשר המבט נמצא מחוץ לעיגול או ממש על המעגל עצמו תתבצע תנועת מברשת.</a:t>
            </a:r>
          </a:p>
          <a:p>
            <a:pPr marL="342900" indent="-342900">
              <a:buFont typeface="Arial" panose="020B0604020202020204" pitchFamily="34" charset="0"/>
              <a:buChar char="•"/>
            </a:pPr>
            <a:endParaRPr lang="he-IL" sz="2000" kern="0" dirty="0">
              <a:latin typeface="Arial" panose="020B0604020202020204" pitchFamily="34" charset="0"/>
            </a:endParaRPr>
          </a:p>
          <a:p>
            <a:pPr marL="342900" indent="-342900">
              <a:buFont typeface="Arial" panose="020B0604020202020204" pitchFamily="34" charset="0"/>
              <a:buChar char="•"/>
            </a:pPr>
            <a:r>
              <a:rPr lang="he-IL" sz="2000" kern="0" dirty="0">
                <a:latin typeface="Arial" panose="020B0604020202020204" pitchFamily="34" charset="0"/>
              </a:rPr>
              <a:t>להמשך הסבר על מצב זה, ניתן להסתכל בפירוט המלא בספר הפרויקט בעמודים 8-10.</a:t>
            </a:r>
            <a:endParaRPr lang="he-IL" sz="2000" dirty="0"/>
          </a:p>
        </p:txBody>
      </p:sp>
    </p:spTree>
    <p:extLst>
      <p:ext uri="{BB962C8B-B14F-4D97-AF65-F5344CB8AC3E}">
        <p14:creationId xmlns:p14="http://schemas.microsoft.com/office/powerpoint/2010/main" val="3558623237"/>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TotalTime>
  <Words>371</Words>
  <Application>Microsoft Office PowerPoint</Application>
  <PresentationFormat>מסך רחב</PresentationFormat>
  <Paragraphs>36</Paragraphs>
  <Slides>6</Slides>
  <Notes>0</Notes>
  <HiddenSlides>0</HiddenSlides>
  <MMClips>1</MMClips>
  <ScaleCrop>false</ScaleCrop>
  <HeadingPairs>
    <vt:vector size="6" baseType="variant">
      <vt:variant>
        <vt:lpstr>גופנים בשימוש</vt:lpstr>
      </vt:variant>
      <vt:variant>
        <vt:i4>4</vt:i4>
      </vt:variant>
      <vt:variant>
        <vt:lpstr>ערכת נושא</vt:lpstr>
      </vt:variant>
      <vt:variant>
        <vt:i4>1</vt:i4>
      </vt:variant>
      <vt:variant>
        <vt:lpstr>כותרות שקופיות</vt:lpstr>
      </vt:variant>
      <vt:variant>
        <vt:i4>6</vt:i4>
      </vt:variant>
    </vt:vector>
  </HeadingPairs>
  <TitlesOfParts>
    <vt:vector size="11" baseType="lpstr">
      <vt:lpstr>Arial</vt:lpstr>
      <vt:lpstr>Calibri</vt:lpstr>
      <vt:lpstr>Calibri Light</vt:lpstr>
      <vt:lpstr>Times New Roman</vt:lpstr>
      <vt:lpstr>ערכת נושא Office</vt:lpstr>
      <vt:lpstr>מצגת של PowerPoint‏</vt:lpstr>
      <vt:lpstr>מצגת של PowerPoint‏</vt:lpstr>
      <vt:lpstr>מצגת של PowerPoint‏</vt:lpstr>
      <vt:lpstr>מצגת של PowerPoint‏</vt:lpstr>
      <vt:lpstr>מצגת של PowerPoint‏</vt:lpstr>
      <vt:lpstr>מצגת של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dc:creator>Lavi Stamler</dc:creator>
  <cp:lastModifiedBy>Lavi Stamler</cp:lastModifiedBy>
  <cp:revision>7</cp:revision>
  <dcterms:created xsi:type="dcterms:W3CDTF">2024-07-31T23:16:48Z</dcterms:created>
  <dcterms:modified xsi:type="dcterms:W3CDTF">2024-08-01T00:15:46Z</dcterms:modified>
</cp:coreProperties>
</file>

<file path=docProps/thumbnail.jpeg>
</file>